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307" r:id="rId2"/>
    <p:sldId id="267" r:id="rId3"/>
    <p:sldId id="311" r:id="rId4"/>
    <p:sldId id="314" r:id="rId5"/>
    <p:sldId id="29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6F"/>
    <a:srgbClr val="E4F9F4"/>
    <a:srgbClr val="04D3BF"/>
    <a:srgbClr val="DAECFA"/>
    <a:srgbClr val="0C426F"/>
    <a:srgbClr val="1D4289"/>
    <a:srgbClr val="003594"/>
    <a:srgbClr val="174593"/>
    <a:srgbClr val="1247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FA101-6CBA-CF23-8DB9-53D331565905}" v="3009" dt="2020-07-19T15:02:35.364"/>
    <p1510:client id="{0229F7BD-6670-C0E8-85E3-2F27FC27C425}" v="23" dt="2020-07-13T13:00:35.424"/>
    <p1510:client id="{085DBF00-1A20-9CE6-2F13-3C28F16D9437}" v="2" dt="2020-07-14T09:41:10.553"/>
    <p1510:client id="{1AB9E66A-516D-8F82-81B9-CB832CBE89C9}" v="9" dt="2020-07-01T06:49:02.026"/>
    <p1510:client id="{1E8A91DF-1C3C-984A-A0FB-E6782D1597BE}" v="1207" dt="2020-07-12T16:31:41.313"/>
    <p1510:client id="{20AE0DDE-74A2-44CA-B12C-705F2293155E}" v="59" dt="2020-09-29T08:40:15.761"/>
    <p1510:client id="{24DF89DD-7B57-E817-7573-171C135430A3}" v="34" dt="2020-07-22T09:11:25.082"/>
    <p1510:client id="{27785EA7-75D9-3D94-AC9D-DCB5F85591DC}" v="122" dt="2020-07-07T11:07:18.194"/>
    <p1510:client id="{296C86C7-D1D2-7C92-419D-EC495B39A822}" v="235" dt="2020-07-06T13:50:25.704"/>
    <p1510:client id="{301DC8B4-65DF-DB8D-E46A-8819E7CDD4E2}" v="3" dt="2020-07-03T08:04:31.616"/>
    <p1510:client id="{3A4CBBCB-1540-81EA-84EC-255984396F37}" v="1278" dt="2020-07-22T11:17:19.755"/>
    <p1510:client id="{489B5950-63F2-FAB0-C3D5-88D0E933E4EB}" v="37" dt="2020-10-08T07:34:50.809"/>
    <p1510:client id="{56A74DB1-839E-E475-9262-5001E76C83B1}" v="353" dt="2020-07-06T11:41:11.002"/>
    <p1510:client id="{5BDC9B05-4768-79BA-C540-FB7938016827}" v="22" dt="2020-07-10T12:38:55.886"/>
    <p1510:client id="{61BB7BBF-A772-B6AB-CFAB-0EEB9EAA6968}" v="563" dt="2020-07-07T11:47:33.121"/>
    <p1510:client id="{68B4D1C1-DAE8-C9D4-D21B-B296F0595ED1}" v="188" dt="2020-07-24T10:00:48.068"/>
    <p1510:client id="{6CEDC571-24EB-9B97-974F-C04113BE54D9}" v="633" dt="2020-07-01T15:57:41.519"/>
    <p1510:client id="{781B1744-251E-80F1-8E95-D7E6ACACACBD}" v="4" dt="2020-07-16T14:26:59.676"/>
    <p1510:client id="{913E6904-FFD8-1EF6-D156-C026B1F83AF1}" v="130" dt="2020-07-06T10:24:05.294"/>
    <p1510:client id="{927B141F-4BEE-2461-1D98-B69500B4DFE2}" v="2551" dt="2020-07-05T15:03:03.642"/>
    <p1510:client id="{97280C8B-D5AE-B2A1-9E53-DF07A3585987}" v="1576" dt="2020-07-08T13:05:31.969"/>
    <p1510:client id="{B7ADE17A-0EBD-898A-5E34-50BA57555C6D}" v="195" dt="2020-07-01T12:58:04.453"/>
    <p1510:client id="{BC1954E4-7761-FA12-53F0-77F278ED55F3}" v="8" dt="2020-07-22T11:19:45.485"/>
    <p1510:client id="{C1F41EFD-1F26-D4AF-B129-94BB7376E455}" v="237" dt="2020-07-06T10:07:46.972"/>
    <p1510:client id="{C477081F-5AB5-59AC-F441-FA2CB706BBDD}" v="789" dt="2020-07-02T08:51:22.271"/>
    <p1510:client id="{CE61D46C-F202-D0A6-8A9E-456971EDF1EB}" v="324" dt="2020-07-07T09:46:21.597"/>
    <p1510:client id="{CE7C8022-8118-E29A-8A9B-23267FA82807}" v="1780" dt="2020-07-22T13:23:30.276"/>
    <p1510:client id="{DA4E8544-F204-71AB-4D2A-B9309BF90257}" v="392" dt="2020-07-23T08:35:42.211"/>
    <p1510:client id="{DE3611B5-5EA2-A07B-8CE3-A89F279ECA5D}" v="180" dt="2020-07-02T09:17:38.427"/>
    <p1510:client id="{EC7C5E2B-BB59-4DA9-8E2A-24C2D2CC93A2}" v="151" dt="2020-08-13T13:30:21.565"/>
    <p1510:client id="{F1584403-8E52-B95C-0D4E-FB9FF44D85FE}" v="7" dt="2020-07-08T09:09:24.770"/>
    <p1510:client id="{F196C5C9-113C-3BC2-0A27-76CE83939637}" v="70" dt="2020-07-14T11:55:46.869"/>
    <p1510:client id="{FDA1AA46-84C1-BD4F-E896-555410D16574}" v="1" dt="2020-07-22T11:17:48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69" autoAdjust="0"/>
  </p:normalViewPr>
  <p:slideViewPr>
    <p:cSldViewPr snapToGrid="0">
      <p:cViewPr varScale="1">
        <p:scale>
          <a:sx n="122" d="100"/>
          <a:sy n="122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A676C-71A1-476C-925E-294456CADFF1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8D322-2361-41A2-8091-D4ED105A71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8D322-2361-41A2-8091-D4ED105A71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6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80A1-739E-434C-8AC6-49BF232BADC4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843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6ACB-0F7B-4405-861C-ACCC9C1B5364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024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E8B7-69F9-4977-BD06-76A6E1C407EE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171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5F075-F8B7-4324-B860-A2C79B4E5363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721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D7CE-651A-4C3F-8F92-01922BA02CBC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645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8AFE-43BB-493A-B299-5F03B1E1064C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520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86250-82E3-4D39-8E02-2B022F1AFC1E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701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29A8-2C02-4597-B554-6E4C020E5D2E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388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2F14-9B99-40F5-8BB1-C63307AF01B0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168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B203-C0B2-4302-A874-A8E7C26FE49E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96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6E20-1C88-4780-8CDD-081EE3B1A661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56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61A9-D269-4C3E-B87A-8870DD7A5719}" type="datetime1">
              <a:rPr lang="uk-UA" smtClean="0"/>
              <a:t>10.12.2020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8D90-1860-4342-9DCE-95D8EB1A7D0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56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470031" y="1314938"/>
            <a:ext cx="8721969" cy="806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noProof="1" smtClean="0">
                <a:latin typeface="+mj-lt"/>
              </a:rPr>
              <a:t>НАЗВА ДИСЦИПЛІНИ</a:t>
            </a:r>
            <a:endParaRPr lang="uk-UA" noProof="1"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03" y="348924"/>
            <a:ext cx="2142601" cy="55766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408488" y="5978768"/>
            <a:ext cx="2845051" cy="62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+mj-lt"/>
              </a:rPr>
              <a:t>Дата / Назва події</a:t>
            </a:r>
            <a:endParaRPr lang="uk-UA" sz="1400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70031" y="2684580"/>
            <a:ext cx="8721969" cy="1361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+mj-lt"/>
              </a:rPr>
              <a:t>Боїшся – не роби,</a:t>
            </a:r>
          </a:p>
          <a:p>
            <a:pPr algn="ctr"/>
            <a:r>
              <a:rPr lang="uk-UA" sz="2800" b="1" dirty="0" smtClean="0">
                <a:latin typeface="+mj-lt"/>
              </a:rPr>
              <a:t>робиш – не бійся!</a:t>
            </a:r>
            <a:endParaRPr lang="uk-UA" sz="2800" b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70031" y="4609126"/>
            <a:ext cx="8247874" cy="806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uk-UA" dirty="0" smtClean="0">
                <a:latin typeface="+mj-lt"/>
              </a:rPr>
              <a:t>ПІБ промовця</a:t>
            </a:r>
            <a:endParaRPr lang="uk-UA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03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DEA0D2EB-0A70-415C-BC00-42FBA05081AB}"/>
              </a:ext>
            </a:extLst>
          </p:cNvPr>
          <p:cNvSpPr/>
          <p:nvPr/>
        </p:nvSpPr>
        <p:spPr>
          <a:xfrm>
            <a:off x="1" y="469"/>
            <a:ext cx="12191999" cy="1155277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3600" b="1">
              <a:cs typeface="Calibri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905" y="167941"/>
            <a:ext cx="648677" cy="774461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7883845" y="4724354"/>
            <a:ext cx="0" cy="245393"/>
          </a:xfrm>
          <a:prstGeom prst="line">
            <a:avLst/>
          </a:prstGeom>
          <a:ln>
            <a:solidFill>
              <a:srgbClr val="DAEC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9996" y="4724354"/>
            <a:ext cx="0" cy="245393"/>
          </a:xfrm>
          <a:prstGeom prst="line">
            <a:avLst/>
          </a:prstGeom>
          <a:ln>
            <a:solidFill>
              <a:srgbClr val="DAEC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3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Прямоугольник 154">
            <a:extLst>
              <a:ext uri="{FF2B5EF4-FFF2-40B4-BE49-F238E27FC236}">
                <a16:creationId xmlns:a16="http://schemas.microsoft.com/office/drawing/2014/main" id="{210E6AE9-FA77-4416-BC8C-9F993F8F07D8}"/>
              </a:ext>
            </a:extLst>
          </p:cNvPr>
          <p:cNvSpPr/>
          <p:nvPr/>
        </p:nvSpPr>
        <p:spPr>
          <a:xfrm rot="5400000" flipH="1">
            <a:off x="4215997" y="-1804626"/>
            <a:ext cx="55082" cy="5455558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/>
          </a:p>
        </p:txBody>
      </p:sp>
      <p:sp>
        <p:nvSpPr>
          <p:cNvPr id="14" name="Прямоугольник 6">
            <a:extLst>
              <a:ext uri="{FF2B5EF4-FFF2-40B4-BE49-F238E27FC236}">
                <a16:creationId xmlns:a16="http://schemas.microsoft.com/office/drawing/2014/main" id="{55578F60-998F-404D-A02C-9B96DA87122A}"/>
              </a:ext>
            </a:extLst>
          </p:cNvPr>
          <p:cNvSpPr/>
          <p:nvPr/>
        </p:nvSpPr>
        <p:spPr>
          <a:xfrm>
            <a:off x="0" y="0"/>
            <a:ext cx="1155277" cy="6859650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/>
          </a:p>
        </p:txBody>
      </p:sp>
      <p:pic>
        <p:nvPicPr>
          <p:cNvPr id="16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905" y="167941"/>
            <a:ext cx="648677" cy="774461"/>
          </a:xfrm>
        </p:spPr>
      </p:pic>
    </p:spTree>
    <p:extLst>
      <p:ext uri="{BB962C8B-B14F-4D97-AF65-F5344CB8AC3E}">
        <p14:creationId xmlns:p14="http://schemas.microsoft.com/office/powerpoint/2010/main" val="24924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66B28AE-9D88-450F-87EF-D54D30FCB019}"/>
              </a:ext>
            </a:extLst>
          </p:cNvPr>
          <p:cNvSpPr/>
          <p:nvPr/>
        </p:nvSpPr>
        <p:spPr>
          <a:xfrm rot="5400000" flipH="1">
            <a:off x="3841054" y="-2514051"/>
            <a:ext cx="56674" cy="6876000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CD645E6-F11D-4929-8D4A-0F38DCA24B74}"/>
              </a:ext>
            </a:extLst>
          </p:cNvPr>
          <p:cNvSpPr/>
          <p:nvPr/>
        </p:nvSpPr>
        <p:spPr>
          <a:xfrm>
            <a:off x="10649638" y="-1650"/>
            <a:ext cx="1542362" cy="6859650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6D587B3-F955-45EA-81BA-96EFA5A0B4EC}"/>
              </a:ext>
            </a:extLst>
          </p:cNvPr>
          <p:cNvSpPr txBox="1">
            <a:spLocks/>
          </p:cNvSpPr>
          <p:nvPr/>
        </p:nvSpPr>
        <p:spPr>
          <a:xfrm rot="5400000">
            <a:off x="-396631" y="6211277"/>
            <a:ext cx="1043354" cy="2500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1100" b="1" noProof="1" smtClean="0">
                <a:solidFill>
                  <a:srgbClr val="0E436F"/>
                </a:solidFill>
                <a:latin typeface="+mj-lt"/>
              </a:rPr>
              <a:t>Вікторія Матат</a:t>
            </a:r>
            <a:endParaRPr lang="ru-RU" sz="1100" b="1" noProof="1">
              <a:solidFill>
                <a:srgbClr val="0E436F"/>
              </a:solidFill>
              <a:latin typeface="+mj-lt"/>
            </a:endParaRPr>
          </a:p>
        </p:txBody>
      </p:sp>
      <p:pic>
        <p:nvPicPr>
          <p:cNvPr id="25" name="Объект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905" y="167941"/>
            <a:ext cx="648677" cy="774461"/>
          </a:xfrm>
        </p:spPr>
      </p:pic>
    </p:spTree>
    <p:extLst>
      <p:ext uri="{BB962C8B-B14F-4D97-AF65-F5344CB8AC3E}">
        <p14:creationId xmlns:p14="http://schemas.microsoft.com/office/powerpoint/2010/main" val="3889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04F7F3-2656-4CCF-BEF3-2E4566CE526B}"/>
              </a:ext>
            </a:extLst>
          </p:cNvPr>
          <p:cNvSpPr/>
          <p:nvPr/>
        </p:nvSpPr>
        <p:spPr>
          <a:xfrm>
            <a:off x="0" y="469"/>
            <a:ext cx="12231238" cy="6859650"/>
          </a:xfrm>
          <a:prstGeom prst="rect">
            <a:avLst/>
          </a:prstGeom>
          <a:solidFill>
            <a:srgbClr val="0E4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 dirty="0">
              <a:cs typeface="Calibri"/>
            </a:endParaRPr>
          </a:p>
        </p:txBody>
      </p:sp>
      <p:pic>
        <p:nvPicPr>
          <p:cNvPr id="7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905" y="167941"/>
            <a:ext cx="648677" cy="774461"/>
          </a:xfrm>
        </p:spPr>
      </p:pic>
    </p:spTree>
    <p:extLst>
      <p:ext uri="{BB962C8B-B14F-4D97-AF65-F5344CB8AC3E}">
        <p14:creationId xmlns:p14="http://schemas.microsoft.com/office/powerpoint/2010/main" val="306767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</TotalTime>
  <Words>21</Words>
  <Application>Microsoft Office PowerPoint</Application>
  <PresentationFormat>Широкоэкранный</PresentationFormat>
  <Paragraphs>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Далявська Тетяна Петрівна</dc:creator>
  <cp:lastModifiedBy>Матат Вікторія  Володимирівна</cp:lastModifiedBy>
  <cp:revision>269</cp:revision>
  <dcterms:created xsi:type="dcterms:W3CDTF">2020-06-30T16:13:07Z</dcterms:created>
  <dcterms:modified xsi:type="dcterms:W3CDTF">2020-12-10T09:37:45Z</dcterms:modified>
</cp:coreProperties>
</file>