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426B"/>
    <a:srgbClr val="164090"/>
    <a:srgbClr val="648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3322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3445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1332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7400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0439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4980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8373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6441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128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97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790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768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183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2462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9193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533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09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42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09D3137-F62C-4064-8529-D0DB16AB9C2E}" type="datetimeFigureOut">
              <a:rPr lang="uk-UA" smtClean="0"/>
              <a:t>27.05.2022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AAB470F0-272B-480C-A5AE-BBB0AC9D75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09934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73861" y="235864"/>
            <a:ext cx="5672517" cy="568263"/>
          </a:xfrm>
        </p:spPr>
        <p:txBody>
          <a:bodyPr>
            <a:noAutofit/>
          </a:bodyPr>
          <a:lstStyle/>
          <a:p>
            <a:r>
              <a:rPr lang="uk-UA" sz="3200" spc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УНІВЕРСИТЕТ «КРОК»</a:t>
            </a:r>
            <a:endParaRPr lang="uk-UA" sz="3200" spc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6049108" y="2048607"/>
            <a:ext cx="4381499" cy="1977763"/>
          </a:xfrm>
        </p:spPr>
        <p:txBody>
          <a:bodyPr>
            <a:normAutofit/>
          </a:bodyPr>
          <a:lstStyle/>
          <a:p>
            <a:r>
              <a:rPr lang="uk-UA"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Назва презентації</a:t>
            </a:r>
          </a:p>
          <a:p>
            <a:endParaRPr lang="uk-UA" sz="4000">
              <a:solidFill>
                <a:schemeClr val="tx1"/>
              </a:solidFill>
            </a:endParaRPr>
          </a:p>
        </p:txBody>
      </p:sp>
      <p:pic>
        <p:nvPicPr>
          <p:cNvPr id="5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79" y="1313567"/>
            <a:ext cx="3929035" cy="3235983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943599" y="6214527"/>
            <a:ext cx="848314" cy="568263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600" b="0" kern="120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z="2800" smtClean="0"/>
              <a:t>2022</a:t>
            </a:r>
            <a:endParaRPr lang="uk-UA" sz="2800"/>
          </a:p>
        </p:txBody>
      </p:sp>
      <p:sp>
        <p:nvSpPr>
          <p:cNvPr id="8" name="Прямоугольник 7"/>
          <p:cNvSpPr/>
          <p:nvPr/>
        </p:nvSpPr>
        <p:spPr>
          <a:xfrm>
            <a:off x="981216" y="1376215"/>
            <a:ext cx="3495759" cy="31106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6967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документ 12"/>
          <p:cNvSpPr/>
          <p:nvPr/>
        </p:nvSpPr>
        <p:spPr>
          <a:xfrm>
            <a:off x="0" y="0"/>
            <a:ext cx="12192000" cy="2105025"/>
          </a:xfrm>
          <a:prstGeom prst="flowChartDocument">
            <a:avLst/>
          </a:prstGeom>
          <a:solidFill>
            <a:srgbClr val="1542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4800" y="374650"/>
            <a:ext cx="10233800" cy="1325563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Объект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" y="460590"/>
            <a:ext cx="1169729" cy="963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91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1065"/>
            <a:ext cx="1169729" cy="963398"/>
          </a:xfrm>
          <a:prstGeom prst="rect">
            <a:avLst/>
          </a:prstGeom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1120000" y="1752233"/>
            <a:ext cx="10233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025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0000" y="329694"/>
            <a:ext cx="10515600" cy="1325563"/>
          </a:xfrm>
        </p:spPr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" y="437572"/>
            <a:ext cx="1271621" cy="104731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0146" y="1484889"/>
            <a:ext cx="829854" cy="5373111"/>
          </a:xfrm>
          <a:prstGeom prst="rect">
            <a:avLst/>
          </a:prstGeom>
          <a:solidFill>
            <a:srgbClr val="1542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297082" y="0"/>
            <a:ext cx="829854" cy="437572"/>
          </a:xfrm>
          <a:prstGeom prst="rect">
            <a:avLst/>
          </a:prstGeom>
          <a:solidFill>
            <a:srgbClr val="1542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8638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3816" y="356071"/>
            <a:ext cx="10515600" cy="1325563"/>
          </a:xfrm>
        </p:spPr>
        <p:txBody>
          <a:bodyPr/>
          <a:lstStyle/>
          <a:p>
            <a:pPr algn="ctr"/>
            <a:r>
              <a:rPr lang="uk-UA" smtClean="0">
                <a:latin typeface="Calibri" panose="020F0502020204030204" pitchFamily="34" charset="0"/>
                <a:cs typeface="Calibri" panose="020F0502020204030204" pitchFamily="34" charset="0"/>
              </a:rPr>
              <a:t>Все буде крОК!</a:t>
            </a:r>
            <a:endParaRPr lang="uk-UA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7082" y="0"/>
            <a:ext cx="829854" cy="437572"/>
          </a:xfrm>
          <a:prstGeom prst="rect">
            <a:avLst/>
          </a:prstGeom>
          <a:solidFill>
            <a:srgbClr val="1542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8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0488" y="2166421"/>
            <a:ext cx="3929035" cy="323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236930"/>
      </p:ext>
    </p:extLst>
  </p:cSld>
  <p:clrMapOvr>
    <a:masterClrMapping/>
  </p:clrMapOvr>
</p:sld>
</file>

<file path=ppt/theme/theme1.xml><?xml version="1.0" encoding="utf-8"?>
<a:theme xmlns:a="http://schemas.openxmlformats.org/drawingml/2006/main" name="Глубина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Глубина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убина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11</Words>
  <Application>Microsoft Office PowerPoint</Application>
  <PresentationFormat>Широкоэкранный</PresentationFormat>
  <Paragraphs>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Corbel</vt:lpstr>
      <vt:lpstr>Глубина</vt:lpstr>
      <vt:lpstr>УНІВЕРСИТЕТ «КРОК»</vt:lpstr>
      <vt:lpstr>Презентация PowerPoint</vt:lpstr>
      <vt:lpstr>Презентация PowerPoint</vt:lpstr>
      <vt:lpstr>Презентация PowerPoint</vt:lpstr>
      <vt:lpstr>Все буде крОК!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УНІВЕРСИТЕТ «КРОК»</dc:title>
  <dc:creator>Далявська Тетяна Петрівна</dc:creator>
  <cp:lastModifiedBy>Далявська Тетяна Петрівна</cp:lastModifiedBy>
  <cp:revision>4</cp:revision>
  <dcterms:created xsi:type="dcterms:W3CDTF">2022-05-27T13:06:35Z</dcterms:created>
  <dcterms:modified xsi:type="dcterms:W3CDTF">2022-05-27T13:28:50Z</dcterms:modified>
</cp:coreProperties>
</file>